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101" d="100"/>
          <a:sy n="101" d="100"/>
        </p:scale>
        <p:origin x="92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51" Type="http://schemas.openxmlformats.org/officeDocument/2006/relationships/tableStyles" Target="tableStyles.xml" /><Relationship Id="rId3" Type="http://schemas.openxmlformats.org/officeDocument/2006/relationships/customXml" Target="../customXml/item3.xml" /><Relationship Id="rId21" Type="http://schemas.openxmlformats.org/officeDocument/2006/relationships/slide" Target="slides/slide17.xml" /><Relationship Id="rId47" Type="http://customschemas.google.com/relationships/presentationmetadata" Target="metadata" /><Relationship Id="rId50" Type="http://schemas.openxmlformats.org/officeDocument/2006/relationships/theme" Target="theme/theme1.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slide" Target="slides/slide16.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5" Type="http://schemas.openxmlformats.org/officeDocument/2006/relationships/slide" Target="slides/slide1.xml" /><Relationship Id="rId15" Type="http://schemas.openxmlformats.org/officeDocument/2006/relationships/slide" Target="slides/slide11.xml" /><Relationship Id="rId49" Type="http://schemas.openxmlformats.org/officeDocument/2006/relationships/viewProps" Target="viewProps.xml" /><Relationship Id="rId10" Type="http://schemas.openxmlformats.org/officeDocument/2006/relationships/slide" Target="slides/slide6.xml" /><Relationship Id="rId19" Type="http://schemas.openxmlformats.org/officeDocument/2006/relationships/slide" Target="slides/slide15.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notesMaster" Target="notesMasters/notesMaster1.xml" /><Relationship Id="rId48"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4/23/2024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1.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 Detecting Spam Emails</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2.jpg" /><Relationship Id="rId7" Type="http://schemas.openxmlformats.org/officeDocument/2006/relationships/image" Target="../media/image6.png" /><Relationship Id="rId2" Type="http://schemas.openxmlformats.org/officeDocument/2006/relationships/notesSlide" Target="../notesSlides/notesSlide1.xml" /><Relationship Id="rId1" Type="http://schemas.openxmlformats.org/officeDocument/2006/relationships/slideLayout" Target="../slideLayouts/slideLayout12.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1.xml" /></Relationships>
</file>

<file path=ppt/slides/_rels/slide12.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notesSlide" Target="../notesSlides/notesSlide12.xml" /><Relationship Id="rId1" Type="http://schemas.openxmlformats.org/officeDocument/2006/relationships/slideLayout" Target="../slideLayouts/slideLayout1.xml" /></Relationships>
</file>

<file path=ppt/slides/_rels/slide13.xml.rels><?xml version="1.0" encoding="UTF-8" standalone="yes"?>
<Relationships xmlns="http://schemas.openxmlformats.org/package/2006/relationships"><Relationship Id="rId3" Type="http://schemas.openxmlformats.org/officeDocument/2006/relationships/image" Target="../media/image18.jpeg" /><Relationship Id="rId2" Type="http://schemas.openxmlformats.org/officeDocument/2006/relationships/notesSlide" Target="../notesSlides/notesSlide13.xml" /><Relationship Id="rId1" Type="http://schemas.openxmlformats.org/officeDocument/2006/relationships/slideLayout" Target="../slideLayouts/slideLayout1.xml" /></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 /><Relationship Id="rId2" Type="http://schemas.openxmlformats.org/officeDocument/2006/relationships/video" Target="../media/media1.mp4" /><Relationship Id="rId1" Type="http://schemas.microsoft.com/office/2007/relationships/media" Target="../media/media1.mp4" /><Relationship Id="rId5" Type="http://schemas.openxmlformats.org/officeDocument/2006/relationships/image" Target="../media/image19.png" /><Relationship Id="rId4" Type="http://schemas.openxmlformats.org/officeDocument/2006/relationships/notesSlide" Target="../notesSlides/notesSlide14.xml" /></Relationships>
</file>

<file path=ppt/slides/_rels/slide15.xml.rels><?xml version="1.0" encoding="UTF-8" standalone="yes"?>
<Relationships xmlns="http://schemas.openxmlformats.org/package/2006/relationships"><Relationship Id="rId3" Type="http://schemas.openxmlformats.org/officeDocument/2006/relationships/image" Target="../media/image20.jpeg" /><Relationship Id="rId2" Type="http://schemas.openxmlformats.org/officeDocument/2006/relationships/notesSlide" Target="../notesSlides/notesSlide15.xml" /><Relationship Id="rId1" Type="http://schemas.openxmlformats.org/officeDocument/2006/relationships/slideLayout" Target="../slideLayouts/slideLayout1.xml" /></Relationships>
</file>

<file path=ppt/slides/_rels/slide16.xml.rels><?xml version="1.0" encoding="UTF-8" standalone="yes"?>
<Relationships xmlns="http://schemas.openxmlformats.org/package/2006/relationships"><Relationship Id="rId3" Type="http://schemas.openxmlformats.org/officeDocument/2006/relationships/hyperlink" Target="https://www.coursera.org/" TargetMode="External" /><Relationship Id="rId2" Type="http://schemas.openxmlformats.org/officeDocument/2006/relationships/notesSlide" Target="../notesSlides/notesSlide16.xml" /><Relationship Id="rId1" Type="http://schemas.openxmlformats.org/officeDocument/2006/relationships/slideLayout" Target="../slideLayouts/slideLayout1.xml" /><Relationship Id="rId5" Type="http://schemas.openxmlformats.org/officeDocument/2006/relationships/hyperlink" Target="https://www.kaggle.com/learn" TargetMode="External" /><Relationship Id="rId4" Type="http://schemas.openxmlformats.org/officeDocument/2006/relationships/hyperlink" Target="https://www.udacity.com/" TargetMode="External" /></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4.xml" /><Relationship Id="rId1" Type="http://schemas.openxmlformats.org/officeDocument/2006/relationships/slideLayout" Target="../slideLayouts/slideLayout1.xml" /><Relationship Id="rId4" Type="http://schemas.openxmlformats.org/officeDocument/2006/relationships/image" Target="../media/image10.png" /></Relationships>
</file>

<file path=ppt/slides/_rels/slide5.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5.xml" /><Relationship Id="rId1" Type="http://schemas.openxmlformats.org/officeDocument/2006/relationships/slideLayout" Target="../slideLayouts/slideLayout1.xml" /><Relationship Id="rId4" Type="http://schemas.openxmlformats.org/officeDocument/2006/relationships/image" Target="../media/image12.png" /></Relationships>
</file>

<file path=ppt/slides/_rels/slide6.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6.xml" /><Relationship Id="rId1" Type="http://schemas.openxmlformats.org/officeDocument/2006/relationships/slideLayout" Target="../slideLayouts/slideLayout1.xml" /><Relationship Id="rId4" Type="http://schemas.openxmlformats.org/officeDocument/2006/relationships/image" Target="../media/image14.svg"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Relationship Id="rId3" Type="http://schemas.openxmlformats.org/officeDocument/2006/relationships/image" Target="../media/image15.jpeg" /><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 Detecting Spam Emails</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5270699"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a:t>
            </a:r>
            <a:r>
              <a:rPr lang="en-US" sz="1100" dirty="0" err="1">
                <a:solidFill>
                  <a:schemeClr val="bg1"/>
                </a:solidFill>
              </a:rPr>
              <a:t>Seenuvasan</a:t>
            </a:r>
            <a:r>
              <a:rPr lang="en-US" sz="1100" dirty="0">
                <a:solidFill>
                  <a:schemeClr val="bg1"/>
                </a:solidFill>
              </a:rPr>
              <a:t> S</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au61772111088</a:t>
            </a:r>
          </a:p>
          <a:p>
            <a:pPr marR="0" lvl="0" rtl="0">
              <a:lnSpc>
                <a:spcPct val="100000"/>
              </a:lnSpc>
              <a:spcBef>
                <a:spcPts val="0"/>
              </a:spcBef>
              <a:spcAft>
                <a:spcPts val="200"/>
              </a:spcAft>
            </a:pPr>
            <a:r>
              <a:rPr lang="en-US" sz="1100" dirty="0">
                <a:solidFill>
                  <a:schemeClr val="bg1"/>
                </a:solidFill>
              </a:rPr>
              <a:t>College Name:       GOVERNMENT COLLEGE OF ENGINEERING, SALEM</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23208" y="1478492"/>
            <a:ext cx="7557752"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dirty="0">
                <a:solidFill>
                  <a:schemeClr val="tx1"/>
                </a:solidFill>
                <a:effectLst/>
                <a:latin typeface="Söhne"/>
              </a:rPr>
              <a:t>Algorithm:</a:t>
            </a:r>
          </a:p>
          <a:p>
            <a:pPr algn="l">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p>
          <a:p>
            <a:pPr algn="l"/>
            <a:r>
              <a:rPr lang="en-IN" b="0" i="0" dirty="0">
                <a:solidFill>
                  <a:schemeClr val="tx1"/>
                </a:solidFill>
                <a:effectLst/>
                <a:latin typeface="Söhne"/>
              </a:rPr>
              <a:t>Algorithm Steps:</a:t>
            </a: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4" name="Picture 3" descr="A screenshot of a computer">
            <a:extLst>
              <a:ext uri="{FF2B5EF4-FFF2-40B4-BE49-F238E27FC236}">
                <a16:creationId xmlns:a16="http://schemas.microsoft.com/office/drawing/2014/main" id="{D2A9CA9D-B7FD-C285-D8C9-EC08BF9663F2}"/>
              </a:ext>
            </a:extLst>
          </p:cNvPr>
          <p:cNvPicPr>
            <a:picLocks noChangeAspect="1"/>
          </p:cNvPicPr>
          <p:nvPr/>
        </p:nvPicPr>
        <p:blipFill>
          <a:blip r:embed="rId3"/>
          <a:stretch>
            <a:fillRect/>
          </a:stretch>
        </p:blipFill>
        <p:spPr>
          <a:xfrm>
            <a:off x="1488733" y="1016327"/>
            <a:ext cx="6438585" cy="3618766"/>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chemeClr val="tx1"/>
                </a:solidFill>
                <a:effectLst/>
                <a:latin typeface="Söhne"/>
              </a:rPr>
              <a:t>Advanced Machine Learning Techniques:</a:t>
            </a:r>
            <a:r>
              <a:rPr lang="en-US" b="0" i="0" dirty="0">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lang="en-US" b="1" i="0" dirty="0">
                <a:solidFill>
                  <a:schemeClr val="tx1"/>
                </a:solidFill>
                <a:effectLst/>
                <a:latin typeface="Söhne"/>
              </a:rPr>
              <a:t>Real-Time Detection:</a:t>
            </a:r>
            <a:r>
              <a:rPr lang="en-US" b="0" i="0" dirty="0">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lang="en-US" b="1" i="0" dirty="0">
                <a:solidFill>
                  <a:schemeClr val="tx1"/>
                </a:solidFill>
                <a:effectLst/>
                <a:latin typeface="Söhne"/>
              </a:rPr>
              <a:t>User Feedback Integration:</a:t>
            </a:r>
            <a:r>
              <a:rPr lang="en-US" b="0" i="0" dirty="0">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lang="en-US" b="1" i="0" dirty="0">
                <a:solidFill>
                  <a:schemeClr val="tx1"/>
                </a:solidFill>
                <a:effectLst/>
                <a:latin typeface="Söhne"/>
              </a:rPr>
              <a:t>Multimodal Detection:</a:t>
            </a:r>
            <a:r>
              <a:rPr lang="en-US" b="0" i="0" dirty="0">
                <a:solidFill>
                  <a:schemeClr val="tx1"/>
                </a:solidFill>
                <a:effectLst/>
                <a:latin typeface="Söhne"/>
              </a:rPr>
              <a:t> Combine text-based features with other modalities such as images and metadata to improve the detection of sophisticated spam emails.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4" name="1000188330.mp4">
            <a:hlinkClick r:id="" action="ppaction://media"/>
            <a:extLst>
              <a:ext uri="{FF2B5EF4-FFF2-40B4-BE49-F238E27FC236}">
                <a16:creationId xmlns:a16="http://schemas.microsoft.com/office/drawing/2014/main" id="{32EB52D7-7725-4AA2-7CCE-9F9AF2702FC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93321" y="1227913"/>
            <a:ext cx="7157356" cy="3342585"/>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62147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dirty="0">
              <a:solidFill>
                <a:schemeClr val="tx1"/>
              </a:solidFill>
            </a:endParaRP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261884"/>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https://www.coursera.org/</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https://www.udacity.com/</a:t>
            </a:r>
            <a:endParaRPr lang="en-US" dirty="0">
              <a:solidFill>
                <a:srgbClr val="0000FF"/>
              </a:solidFill>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https://www.kaggle.com/learn</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https://codelabs.developers.google.com/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031325"/>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lang="en-US" b="0"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169551"/>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lang="en-US" dirty="0">
              <a:solidFill>
                <a:schemeClr val="tx1"/>
              </a:solidFill>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chemeClr val="tx1"/>
                </a:solidFill>
                <a:effectLst/>
              </a:rPr>
              <a:t>Aim: </a:t>
            </a:r>
            <a:r>
              <a:rPr lang="en-US" b="0" i="0" dirty="0">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lang="en-US"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85737" y="1059838"/>
            <a:ext cx="8650925" cy="2821285"/>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Collect a dataset of labeled emails, including spam and non-spam (ham) emails.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Preprocess the email text data to prepare it for machine learning model training.</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Extract relevant features from the email text data using techniques such as TF-IDF and N-grams.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Train a machine learning model, such as a Naive Bayes classifier or a Support Vector Machine (SVM), using the extracted features.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Evaluate the performance of the trained model using metrics such as accuracy, precision, recall, and F1 score.</a:t>
            </a:r>
            <a:r>
              <a:rPr lang="en-US" sz="1600" i="0" dirty="0">
                <a:solidFill>
                  <a:schemeClr val="tx1"/>
                </a:solidFill>
                <a:effectLst/>
              </a:rPr>
              <a:t>.</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Develop a user-friendly interface for the spam detection system, allowing users to easily classify emails as spam or non-spam</a:t>
            </a:r>
            <a:r>
              <a:rPr lang="en-US" sz="1600" i="0" dirty="0">
                <a:solidFill>
                  <a:schemeClr val="tx1"/>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08799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dirty="0"/>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id="{BA29D41D-E059-D662-7641-E3CDEB5A0828}"/>
              </a:ext>
            </a:extLst>
          </p:cNvPr>
          <p:cNvPicPr>
            <a:picLocks noChangeAspect="1"/>
          </p:cNvPicPr>
          <p:nvPr/>
        </p:nvPicPr>
        <p:blipFill rotWithShape="1">
          <a:blip r:embed="rId3"/>
          <a:srcRect l="16240" t="9900" r="13904" b="2496"/>
          <a:stretch/>
        </p:blipFill>
        <p:spPr>
          <a:xfrm>
            <a:off x="2131080" y="1222736"/>
            <a:ext cx="4745813" cy="3347762"/>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s>
</ds:datastoreItem>
</file>

<file path=docProps/app.xml><?xml version="1.0" encoding="utf-8"?>
<Properties xmlns="http://schemas.openxmlformats.org/officeDocument/2006/extended-properties" xmlns:vt="http://schemas.openxmlformats.org/officeDocument/2006/docPropsVTypes">
  <Template/>
  <TotalTime>577</TotalTime>
  <Words>918</Words>
  <Application>Microsoft Office PowerPoint</Application>
  <PresentationFormat>On-screen Show (16:9)</PresentationFormat>
  <Paragraphs>84</Paragraphs>
  <Slides>17</Slides>
  <Notes>17</Notes>
  <HiddenSlides>0</HiddenSlides>
  <MMClips>1</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nitheshree07@gmail.com</cp:lastModifiedBy>
  <cp:revision>168</cp:revision>
  <dcterms:modified xsi:type="dcterms:W3CDTF">2024-04-23T04:23:58Z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